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trăiești cu Domnul tău mereu</a:t>
            </a:r>
            <a:br/>
            <a:r>
              <a:t>Fericit îți este traiul tău.</a:t>
            </a:r>
            <a:br/>
            <a:r>
              <a:t>/: Pe-ale vieții Sale căi,</a:t>
            </a:r>
            <a:br/>
            <a:r>
              <a:t>Peste dealuri și prin văi,</a:t>
            </a:r>
            <a:br/>
            <a:r>
              <a:t>El te duce numai în fericiri.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Lasă soarta ta în mana Lui,</a:t>
            </a:r>
            <a:br/>
            <a:r>
              <a:t>Viața ta să fie-a Domnului!</a:t>
            </a:r>
            <a:br/>
            <a:r>
              <a:t>/: Să-I predai tot ce-i al tău,</a:t>
            </a:r>
            <a:br/>
            <a:r>
              <a:t>Să-mplinești Cuvântul Său!</a:t>
            </a:r>
            <a:br/>
            <a:r>
              <a:t>El te duce numai în fericiri.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ispita te va încerca</a:t>
            </a:r>
            <a:br/>
            <a:r>
              <a:t>Și când crucea te va apăsa,</a:t>
            </a:r>
            <a:br/>
            <a:r>
              <a:t>/: Nici atunci nu șovăi,</a:t>
            </a:r>
            <a:br/>
            <a:r>
              <a:t>El și-atunci te va iubi.</a:t>
            </a:r>
            <a:br/>
            <a:r>
              <a:t>El te duce numai în fericiri.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